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2" r:id="rId3"/>
    <p:sldId id="257" r:id="rId4"/>
    <p:sldId id="258" r:id="rId5"/>
    <p:sldId id="259" r:id="rId6"/>
    <p:sldId id="267" r:id="rId7"/>
    <p:sldId id="260" r:id="rId8"/>
    <p:sldId id="266" r:id="rId9"/>
    <p:sldId id="264" r:id="rId10"/>
    <p:sldId id="265" r:id="rId11"/>
    <p:sldId id="268" r:id="rId12"/>
    <p:sldId id="261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20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4400" b="1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smtClean="0"/>
              <a:t>Click icon to add picture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1557AC-8F70-43A5-8D15-92386935DADF}" type="datetimeFigureOut">
              <a:rPr lang="en-US" smtClean="0"/>
              <a:pPr/>
              <a:t>8/16/2013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0AC8FA-D0B7-4EBD-A09D-FFE0C4061CF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Documents and Settings\김주현\바탕 화면\020.png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6738650"/>
          </a:xfrm>
          <a:prstGeom prst="rect">
            <a:avLst/>
          </a:prstGeom>
          <a:noFill/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42844" y="203200"/>
            <a:ext cx="661513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14282" y="928670"/>
            <a:ext cx="8715436" cy="535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1027" name="Picture 3" descr="C:\Documents and Settings\김주현\바탕 화면\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42844" y="6357958"/>
            <a:ext cx="1428728" cy="517914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785918" y="6448032"/>
            <a:ext cx="7143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ko-KR" sz="800" b="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This material is proprietary to </a:t>
            </a:r>
            <a:r>
              <a:rPr lang="en-US" altLang="ko-KR" sz="800" b="0" dirty="0" err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Nfinity</a:t>
            </a:r>
            <a:r>
              <a:rPr lang="en-US" altLang="ko-KR" sz="800" b="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Games. It contains trade secrets and confidential information which is solely the property of </a:t>
            </a:r>
            <a:r>
              <a:rPr lang="en-US" altLang="ko-KR" sz="800" b="0" dirty="0" err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Nfinity</a:t>
            </a:r>
            <a:r>
              <a:rPr lang="en-US" altLang="ko-KR" sz="800" b="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Games. </a:t>
            </a:r>
          </a:p>
          <a:p>
            <a:pPr algn="l">
              <a:defRPr/>
            </a:pPr>
            <a:r>
              <a:rPr lang="en-US" altLang="ko-KR" sz="800" b="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This material shall not be used, reproduced, copied, disclosed, transmitted, in whole or in part, without the express consent of </a:t>
            </a:r>
            <a:r>
              <a:rPr lang="en-US" altLang="ko-KR" sz="800" b="0" dirty="0" err="1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Nfinity</a:t>
            </a:r>
            <a:r>
              <a:rPr lang="en-US" altLang="ko-KR" sz="800" b="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Games.</a:t>
            </a:r>
            <a:endParaRPr lang="ko-KR" altLang="en-US" sz="800" b="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Process «Kayit Ol»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LOL- NfinityGames - Joygame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LOL Steps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Step 3:</a:t>
            </a:r>
          </a:p>
          <a:p>
            <a:pPr lvl="1"/>
            <a:r>
              <a:rPr lang="tr-TR" dirty="0" smtClean="0"/>
              <a:t>You must join game and create a charachter.</a:t>
            </a:r>
          </a:p>
          <a:p>
            <a:pPr lvl="1"/>
            <a:r>
              <a:rPr lang="tr-TR" dirty="0" smtClean="0"/>
              <a:t>If you don’t do it, you can’t join website.</a:t>
            </a:r>
          </a:p>
          <a:p>
            <a:r>
              <a:rPr lang="tr-TR" dirty="0" smtClean="0"/>
              <a:t>Step 4:</a:t>
            </a:r>
          </a:p>
          <a:p>
            <a:pPr lvl="1"/>
            <a:r>
              <a:rPr lang="tr-TR" dirty="0"/>
              <a:t>They sent a mail.</a:t>
            </a:r>
          </a:p>
          <a:p>
            <a:pPr lvl="1"/>
            <a:r>
              <a:rPr lang="tr-TR" dirty="0"/>
              <a:t>There is not any activation.</a:t>
            </a:r>
          </a:p>
          <a:p>
            <a:pPr lvl="1"/>
            <a:r>
              <a:rPr lang="tr-TR" dirty="0"/>
              <a:t>Mail shows the link of </a:t>
            </a:r>
            <a:r>
              <a:rPr lang="tr-TR" dirty="0" smtClean="0"/>
              <a:t>guide and download.</a:t>
            </a:r>
            <a:endParaRPr lang="tr-TR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329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NfinityGames 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3" y="928670"/>
            <a:ext cx="8715436" cy="52855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19200" y="4648200"/>
            <a:ext cx="1524000" cy="533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20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NfinityGames Step 2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23" y="1143000"/>
            <a:ext cx="5160043" cy="459427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2782" y="1143000"/>
            <a:ext cx="3662618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 dirty="0" smtClean="0"/>
              <a:t>E-mail</a:t>
            </a:r>
            <a:br>
              <a:rPr lang="tr-TR" dirty="0" smtClean="0"/>
            </a:br>
            <a:r>
              <a:rPr lang="tr-TR" dirty="0" smtClean="0"/>
              <a:t>Username</a:t>
            </a:r>
          </a:p>
          <a:p>
            <a:pPr marL="0" indent="0">
              <a:buNone/>
            </a:pPr>
            <a:r>
              <a:rPr lang="tr-TR" dirty="0" smtClean="0"/>
              <a:t>Password</a:t>
            </a:r>
          </a:p>
          <a:p>
            <a:pPr marL="0" indent="0">
              <a:buNone/>
            </a:pPr>
            <a:r>
              <a:rPr lang="tr-TR" dirty="0" smtClean="0"/>
              <a:t>Security Question</a:t>
            </a:r>
          </a:p>
          <a:p>
            <a:pPr marL="0" indent="0">
              <a:buNone/>
            </a:pPr>
            <a:r>
              <a:rPr lang="tr-TR" dirty="0" smtClean="0"/>
              <a:t>Page has not ssl </a:t>
            </a:r>
          </a:p>
          <a:p>
            <a:pPr marL="0" indent="0">
              <a:buNone/>
            </a:pPr>
            <a:r>
              <a:rPr lang="tr-TR" dirty="0" smtClean="0"/>
              <a:t>Sertificate.You cant change your main mail adress.It’s bad thing for me if you lost your main maill adress.</a:t>
            </a:r>
          </a:p>
        </p:txBody>
      </p:sp>
    </p:spTree>
    <p:extLst>
      <p:ext uri="{BB962C8B-B14F-4D97-AF65-F5344CB8AC3E}">
        <p14:creationId xmlns:p14="http://schemas.microsoft.com/office/powerpoint/2010/main" val="4101870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NfinityGames Step 3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214018"/>
            <a:ext cx="7772400" cy="2262982"/>
          </a:xfrm>
        </p:spPr>
        <p:txBody>
          <a:bodyPr/>
          <a:lstStyle/>
          <a:p>
            <a:r>
              <a:rPr lang="tr-TR" dirty="0" smtClean="0"/>
              <a:t>You need to activate your account.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990599"/>
            <a:ext cx="8591338" cy="31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99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NfinityGames Step </a:t>
            </a:r>
            <a:r>
              <a:rPr lang="tr-TR" dirty="0" smtClean="0"/>
              <a:t>4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4391045"/>
            <a:ext cx="8382000" cy="1735118"/>
          </a:xfrm>
        </p:spPr>
        <p:txBody>
          <a:bodyPr/>
          <a:lstStyle/>
          <a:p>
            <a:r>
              <a:rPr lang="tr-TR" dirty="0" smtClean="0"/>
              <a:t>You have to fill name,birthdate,sex,city,job.After them you can create account.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44" y="838201"/>
            <a:ext cx="9001156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686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NfinityGames 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0"/>
            <a:ext cx="745430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82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NfinityGames Step </a:t>
            </a:r>
            <a:r>
              <a:rPr lang="tr-TR" dirty="0" smtClean="0"/>
              <a:t>6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4853585"/>
            <a:ext cx="8382000" cy="1272578"/>
          </a:xfrm>
        </p:spPr>
        <p:txBody>
          <a:bodyPr/>
          <a:lstStyle/>
          <a:p>
            <a:r>
              <a:rPr lang="tr-TR" dirty="0" smtClean="0"/>
              <a:t>When you created account succesfully, you get a mail about it.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27" y="838200"/>
            <a:ext cx="8826673" cy="389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29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JoyGame Step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44" y="990600"/>
            <a:ext cx="8715375" cy="5343240"/>
          </a:xfrm>
        </p:spPr>
      </p:pic>
      <p:sp>
        <p:nvSpPr>
          <p:cNvPr id="5" name="Rectangle 4"/>
          <p:cNvSpPr/>
          <p:nvPr/>
        </p:nvSpPr>
        <p:spPr>
          <a:xfrm>
            <a:off x="6934200" y="1371600"/>
            <a:ext cx="685800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4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JoyGame Step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7" y="1677194"/>
            <a:ext cx="3095625" cy="4371975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 dirty="0" smtClean="0"/>
              <a:t>They request:</a:t>
            </a:r>
          </a:p>
          <a:p>
            <a:pPr marL="0" indent="0">
              <a:buNone/>
            </a:pPr>
            <a:r>
              <a:rPr lang="tr-TR" dirty="0" smtClean="0"/>
              <a:t>Username</a:t>
            </a:r>
            <a:br>
              <a:rPr lang="tr-TR" dirty="0" smtClean="0"/>
            </a:br>
            <a:r>
              <a:rPr lang="tr-TR" dirty="0" smtClean="0"/>
              <a:t>Password</a:t>
            </a:r>
            <a:br>
              <a:rPr lang="tr-TR" dirty="0" smtClean="0"/>
            </a:br>
            <a:r>
              <a:rPr lang="tr-TR" dirty="0" smtClean="0"/>
              <a:t>E-mail</a:t>
            </a:r>
            <a:br>
              <a:rPr lang="tr-TR" dirty="0" smtClean="0"/>
            </a:br>
            <a:r>
              <a:rPr lang="tr-TR" dirty="0" smtClean="0"/>
              <a:t>Security Question</a:t>
            </a:r>
            <a:br>
              <a:rPr lang="tr-TR" dirty="0" smtClean="0"/>
            </a:br>
            <a:r>
              <a:rPr lang="tr-TR" dirty="0" smtClean="0"/>
              <a:t>Security </a:t>
            </a:r>
            <a:r>
              <a:rPr lang="tr-TR" dirty="0" smtClean="0"/>
              <a:t>Answer</a:t>
            </a:r>
          </a:p>
          <a:p>
            <a:pPr marL="0" indent="0">
              <a:buNone/>
            </a:pPr>
            <a:r>
              <a:rPr lang="tr-TR" dirty="0" smtClean="0"/>
              <a:t>Security Code</a:t>
            </a:r>
          </a:p>
          <a:p>
            <a:pPr marL="0" indent="0">
              <a:buNone/>
            </a:pPr>
            <a:r>
              <a:rPr lang="tr-TR" dirty="0" smtClean="0"/>
              <a:t>Policy check box</a:t>
            </a:r>
          </a:p>
          <a:p>
            <a:pPr marL="0" indent="0">
              <a:buNone/>
            </a:pPr>
            <a:r>
              <a:rPr lang="tr-TR" dirty="0" smtClean="0"/>
              <a:t>News check box</a:t>
            </a:r>
            <a:r>
              <a:rPr lang="tr-TR" dirty="0" smtClean="0"/>
              <a:t/>
            </a:r>
            <a:br>
              <a:rPr lang="tr-TR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3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Joygame Step 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3000"/>
            <a:ext cx="8458200" cy="3429000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457201" y="4724399"/>
            <a:ext cx="8229600" cy="1401763"/>
          </a:xfrm>
        </p:spPr>
        <p:txBody>
          <a:bodyPr/>
          <a:lstStyle/>
          <a:p>
            <a:r>
              <a:rPr lang="tr-TR" dirty="0" smtClean="0"/>
              <a:t>You can fill optional part: Name,sex,birthdate,education,job,Turkey Id,favourite game,hobies.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89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JoyGame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You can fill your Turkey ID to website.But that website has not any security shield. Page has not ssl sertificate. So if the server hacked ; they can reach your Turkey ID.</a:t>
            </a:r>
            <a:br>
              <a:rPr lang="tr-TR" dirty="0" smtClean="0"/>
            </a:br>
            <a:r>
              <a:rPr lang="tr-TR" dirty="0" smtClean="0"/>
              <a:t>I don’t recommend it</a:t>
            </a:r>
            <a:r>
              <a:rPr lang="tr-TR" dirty="0" smtClean="0"/>
              <a:t>.</a:t>
            </a:r>
          </a:p>
          <a:p>
            <a:r>
              <a:rPr lang="tr-TR" dirty="0" smtClean="0"/>
              <a:t>They didn’t send any e-mail.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347585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LOL 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3" y="928670"/>
            <a:ext cx="8528621" cy="507642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57974" y="1219200"/>
            <a:ext cx="481026" cy="4572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2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LOL Step 2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9" y="1600200"/>
            <a:ext cx="3249021" cy="4525963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 dirty="0" smtClean="0"/>
              <a:t>They request:</a:t>
            </a:r>
          </a:p>
          <a:p>
            <a:pPr marL="0" indent="0">
              <a:buNone/>
            </a:pPr>
            <a:r>
              <a:rPr lang="tr-TR" dirty="0" smtClean="0"/>
              <a:t>Username</a:t>
            </a:r>
          </a:p>
          <a:p>
            <a:pPr marL="0" indent="0">
              <a:buNone/>
            </a:pPr>
            <a:r>
              <a:rPr lang="tr-TR" dirty="0" smtClean="0"/>
              <a:t>Password</a:t>
            </a:r>
          </a:p>
          <a:p>
            <a:pPr marL="0" indent="0">
              <a:buNone/>
            </a:pPr>
            <a:r>
              <a:rPr lang="tr-TR" dirty="0" smtClean="0"/>
              <a:t>E-mail</a:t>
            </a:r>
          </a:p>
          <a:p>
            <a:pPr marL="0" indent="0">
              <a:buNone/>
            </a:pPr>
            <a:r>
              <a:rPr lang="tr-TR" dirty="0" smtClean="0"/>
              <a:t>Birthdate</a:t>
            </a:r>
          </a:p>
          <a:p>
            <a:pPr marL="0" indent="0">
              <a:buNone/>
            </a:pPr>
            <a:r>
              <a:rPr lang="tr-TR" dirty="0" smtClean="0"/>
              <a:t>They don’t request more thing and there is not security question.And page has not ssl sertificate.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47429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LOL Step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54" y="838200"/>
            <a:ext cx="8943975" cy="502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6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LOL Step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71" y="869407"/>
            <a:ext cx="851472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234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2087</TotalTime>
  <Words>202</Words>
  <Application>Microsoft Office PowerPoint</Application>
  <PresentationFormat>On-screen Show (4:3)</PresentationFormat>
  <Paragraphs>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Calibri</vt:lpstr>
      <vt:lpstr>Default Theme</vt:lpstr>
      <vt:lpstr>Process «Kayit Ol»</vt:lpstr>
      <vt:lpstr>JoyGame Step 1</vt:lpstr>
      <vt:lpstr>JoyGame Step 2</vt:lpstr>
      <vt:lpstr>Joygame Step 3</vt:lpstr>
      <vt:lpstr>JoyGame</vt:lpstr>
      <vt:lpstr>LOL Step 1</vt:lpstr>
      <vt:lpstr>LOL Step 2</vt:lpstr>
      <vt:lpstr>LOL Step 3</vt:lpstr>
      <vt:lpstr>LOL Step 4</vt:lpstr>
      <vt:lpstr>LOL Steps</vt:lpstr>
      <vt:lpstr>NfinityGames Step 1</vt:lpstr>
      <vt:lpstr>NfinityGames Step 2</vt:lpstr>
      <vt:lpstr>NfinityGames Step 3</vt:lpstr>
      <vt:lpstr>NfinityGames Step 4</vt:lpstr>
      <vt:lpstr>NfinityGames Step 5</vt:lpstr>
      <vt:lpstr>NfinityGames Step 6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MinSoo Kim</dc:creator>
  <cp:lastModifiedBy>MEETING</cp:lastModifiedBy>
  <cp:revision>50</cp:revision>
  <dcterms:created xsi:type="dcterms:W3CDTF">2012-05-25T11:55:11Z</dcterms:created>
  <dcterms:modified xsi:type="dcterms:W3CDTF">2013-08-16T11:08:27Z</dcterms:modified>
</cp:coreProperties>
</file>

<file path=docProps/thumbnail.jpeg>
</file>